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3A5251-A96C-4962-A436-E7677D9249A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03FF74-88F5-420B-A6E3-6D23733F41F1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Seismic Mitigation Strategies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Disaster </a:t>
            </a:r>
            <a:r>
              <a:rPr lang="en-US" dirty="0" err="1" smtClean="0"/>
              <a:t>Mnagement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b="1" dirty="0" smtClean="0"/>
              <a:t>Disaster Management </a:t>
            </a:r>
            <a:endParaRPr lang="en-US" sz="3200" dirty="0" smtClean="0"/>
          </a:p>
          <a:p>
            <a:r>
              <a:rPr lang="en-GB" sz="3200" dirty="0" smtClean="0"/>
              <a:t>Treated as a scientific discipline, disaster management “seeks to mitigate hazard impacts through data collection, data analysis and hazard prediction”. 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>     Mitigation </a:t>
            </a:r>
            <a:r>
              <a:rPr lang="en-GB" b="1" i="1" dirty="0" smtClean="0"/>
              <a:t>Strategies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i="1" dirty="0" smtClean="0"/>
              <a:t>Mitigation Strategies</a:t>
            </a:r>
            <a:endParaRPr lang="en-US" dirty="0" smtClean="0"/>
          </a:p>
          <a:p>
            <a:r>
              <a:rPr lang="en-GB" b="1" i="1" dirty="0" smtClean="0"/>
              <a:t>Mitigation strategies are mechanisms used to reduce the negative effects of hazards. These can make the difference between a hazard and a disaster.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1" dirty="0" smtClean="0"/>
              <a:t>Mitigation </a:t>
            </a:r>
            <a:r>
              <a:rPr lang="en-GB" b="1" i="1" dirty="0" smtClean="0"/>
              <a:t>Strategies for seismic activities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Use of modern engineering and building design</a:t>
            </a:r>
            <a:endParaRPr lang="en-US" dirty="0" smtClean="0"/>
          </a:p>
          <a:p>
            <a:pPr lvl="0"/>
            <a:r>
              <a:rPr lang="en-GB" dirty="0" smtClean="0"/>
              <a:t>Land use planning</a:t>
            </a:r>
            <a:endParaRPr lang="en-US" dirty="0" smtClean="0"/>
          </a:p>
          <a:p>
            <a:pPr lvl="0"/>
            <a:r>
              <a:rPr lang="en-GB" dirty="0" smtClean="0"/>
              <a:t>Zoning </a:t>
            </a:r>
            <a:endParaRPr lang="en-US" dirty="0" smtClean="0"/>
          </a:p>
          <a:p>
            <a:r>
              <a:rPr lang="en-US" dirty="0" smtClean="0"/>
              <a:t>Building standards </a:t>
            </a:r>
            <a:endParaRPr lang="en-US" dirty="0" smtClean="0"/>
          </a:p>
          <a:p>
            <a:pPr lvl="0"/>
            <a:r>
              <a:rPr lang="en-GB" dirty="0" smtClean="0"/>
              <a:t>Promote the use of healthy farming/agricultural methods/techniques</a:t>
            </a:r>
            <a:endParaRPr lang="en-US" dirty="0" smtClean="0"/>
          </a:p>
          <a:p>
            <a:pPr lvl="0"/>
            <a:r>
              <a:rPr lang="en-GB" dirty="0" smtClean="0"/>
              <a:t>Reconstructing vulnerable communities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Watershed management including re-</a:t>
            </a:r>
            <a:r>
              <a:rPr lang="en-GB" dirty="0" err="1" smtClean="0"/>
              <a:t>afforestation</a:t>
            </a:r>
            <a:r>
              <a:rPr lang="en-GB" dirty="0" smtClean="0"/>
              <a:t> and agro-forestry </a:t>
            </a:r>
            <a:endParaRPr lang="en-US" dirty="0" smtClean="0"/>
          </a:p>
          <a:p>
            <a:pPr lvl="0"/>
            <a:r>
              <a:rPr lang="en-GB" dirty="0" smtClean="0"/>
              <a:t>Retaining walls, check dams, </a:t>
            </a:r>
            <a:r>
              <a:rPr lang="en-GB" dirty="0" err="1" smtClean="0"/>
              <a:t>bunding</a:t>
            </a:r>
            <a:r>
              <a:rPr lang="en-GB" dirty="0" smtClean="0"/>
              <a:t> or gabion baskets, paved drains and culverts and levees to reduce the chance of flooding </a:t>
            </a:r>
            <a:endParaRPr lang="en-US" dirty="0" smtClean="0"/>
          </a:p>
          <a:p>
            <a:pPr lvl="0"/>
            <a:r>
              <a:rPr lang="en-GB" dirty="0" smtClean="0"/>
              <a:t>Secure roofs, design and use hurricane plans for homes and schools, identify shelters and stock upon required products in preparation for hurricanes</a:t>
            </a:r>
            <a:endParaRPr lang="en-US" dirty="0" smtClean="0"/>
          </a:p>
          <a:p>
            <a:pPr lvl="0"/>
            <a:r>
              <a:rPr lang="en-GB" dirty="0" smtClean="0"/>
              <a:t>Education and awareness </a:t>
            </a:r>
            <a:endParaRPr lang="en-US" dirty="0" smtClean="0"/>
          </a:p>
          <a:p>
            <a:pPr lvl="0"/>
            <a:r>
              <a:rPr lang="en-GB" dirty="0" smtClean="0"/>
              <a:t>Establish and use scientific warning systems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GB" dirty="0" smtClean="0"/>
              <a:t>Reconstructing vulnerable communities </a:t>
            </a:r>
            <a:endParaRPr lang="en-US" dirty="0" smtClean="0"/>
          </a:p>
          <a:p>
            <a:pPr lvl="0"/>
            <a:r>
              <a:rPr lang="en-GB" dirty="0" smtClean="0"/>
              <a:t>Stabilize unstable ground </a:t>
            </a:r>
            <a:endParaRPr lang="en-GB" dirty="0" smtClean="0"/>
          </a:p>
          <a:p>
            <a:pPr lvl="0"/>
            <a:r>
              <a:rPr lang="en-GB" sz="2800" dirty="0" smtClean="0"/>
              <a:t>Risk assessment (likelihood of given events and likely effects of given events)</a:t>
            </a:r>
            <a:endParaRPr lang="en-US" sz="2400" dirty="0" smtClean="0"/>
          </a:p>
          <a:p>
            <a:pPr lvl="1"/>
            <a:r>
              <a:rPr lang="en-GB" dirty="0" smtClean="0"/>
              <a:t>Hazard mapping – (maps reflect spatial distribution, of risk, magnitude and frequency of a variety of hazard)</a:t>
            </a:r>
            <a:endParaRPr lang="en-US" sz="2000" dirty="0" smtClean="0"/>
          </a:p>
          <a:p>
            <a:pPr lvl="1"/>
            <a:r>
              <a:rPr lang="en-GB" dirty="0" smtClean="0"/>
              <a:t>Vulnerability assessment – detailed inventories of buildings and infrastructure</a:t>
            </a:r>
            <a:endParaRPr lang="en-US" sz="2000" dirty="0" smtClean="0"/>
          </a:p>
          <a:p>
            <a:pPr lvl="0"/>
            <a:r>
              <a:rPr lang="en-GB" sz="2800" dirty="0" smtClean="0"/>
              <a:t>Post disaster relief </a:t>
            </a:r>
            <a:endParaRPr lang="en-US" sz="2400" dirty="0" smtClean="0"/>
          </a:p>
          <a:p>
            <a:pPr lvl="1"/>
            <a:r>
              <a:rPr lang="en-GB" dirty="0" smtClean="0"/>
              <a:t>Evacuation plans, provisions for food and shelter </a:t>
            </a:r>
            <a:endParaRPr lang="en-US" sz="2000" dirty="0" smtClean="0"/>
          </a:p>
          <a:p>
            <a:pPr lvl="1"/>
            <a:r>
              <a:rPr lang="en-GB" dirty="0" smtClean="0"/>
              <a:t>Spreading economic costs more equitably through insurance, taxation and grants</a:t>
            </a:r>
            <a:endParaRPr lang="en-US" sz="2000" dirty="0" smtClean="0"/>
          </a:p>
          <a:p>
            <a:pPr lvl="1"/>
            <a:r>
              <a:rPr lang="en-GB" dirty="0" smtClean="0"/>
              <a:t>International aid, remittances, barrels </a:t>
            </a:r>
            <a:endParaRPr lang="en-US" sz="2000" dirty="0" smtClean="0"/>
          </a:p>
          <a:p>
            <a:pPr lvl="1"/>
            <a:r>
              <a:rPr lang="en-GB" dirty="0" smtClean="0"/>
              <a:t>Report damaged utilities as early as possible</a:t>
            </a:r>
            <a:endParaRPr lang="en-US" sz="2000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Establishment of disaster agencies nationally, regionally and internationally (Pan Caribbean Prevention and Preparedness Project, Caribbean Disaster Emergency Response Agency, Caribbean Disaster Management Programme {operates out of the UWI)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Thoughts </a:t>
            </a:r>
            <a:endParaRPr lang="en-US" dirty="0"/>
          </a:p>
        </p:txBody>
      </p:sp>
      <p:pic>
        <p:nvPicPr>
          <p:cNvPr id="4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2209641"/>
            <a:ext cx="3352800" cy="422452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relevant or applicable are these strategies to </a:t>
            </a:r>
            <a:r>
              <a:rPr lang="en-US" dirty="0" err="1" smtClean="0"/>
              <a:t>Carib</a:t>
            </a:r>
            <a:r>
              <a:rPr lang="en-US" dirty="0" smtClean="0"/>
              <a:t>. society</a:t>
            </a:r>
            <a:endParaRPr lang="en-US" dirty="0"/>
          </a:p>
        </p:txBody>
      </p:sp>
      <p:pic>
        <p:nvPicPr>
          <p:cNvPr id="4" name="Content Placeholder 3" descr="images.jpeg 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1" y="1920083"/>
            <a:ext cx="4572000" cy="45720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</TotalTime>
  <Words>280</Words>
  <Application>Microsoft Office PowerPoint</Application>
  <PresentationFormat>On-screen Show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Seismic Mitigation Strategies</vt:lpstr>
      <vt:lpstr>Disaster Mnagement</vt:lpstr>
      <vt:lpstr>         Mitigation Strategies </vt:lpstr>
      <vt:lpstr>Mitigation Strategies for seismic activities </vt:lpstr>
      <vt:lpstr>Slide 5</vt:lpstr>
      <vt:lpstr>Slide 6</vt:lpstr>
      <vt:lpstr>Slide 7</vt:lpstr>
      <vt:lpstr>Your Thoughts </vt:lpstr>
      <vt:lpstr>How relevant or applicable are these strategies to Carib. society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Seismic Mitigation Strategies</dc:title>
  <dc:creator>User</dc:creator>
  <cp:lastModifiedBy>User</cp:lastModifiedBy>
  <cp:revision>2</cp:revision>
  <dcterms:created xsi:type="dcterms:W3CDTF">2013-11-20T20:04:03Z</dcterms:created>
  <dcterms:modified xsi:type="dcterms:W3CDTF">2013-11-20T20:20:03Z</dcterms:modified>
</cp:coreProperties>
</file>